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9" r:id="rId2"/>
    <p:sldId id="336" r:id="rId3"/>
    <p:sldId id="312" r:id="rId4"/>
    <p:sldId id="323" r:id="rId5"/>
    <p:sldId id="292" r:id="rId6"/>
    <p:sldId id="322" r:id="rId7"/>
    <p:sldId id="313" r:id="rId8"/>
    <p:sldId id="310" r:id="rId9"/>
    <p:sldId id="294" r:id="rId10"/>
    <p:sldId id="330" r:id="rId11"/>
    <p:sldId id="321" r:id="rId12"/>
    <p:sldId id="339" r:id="rId13"/>
    <p:sldId id="327" r:id="rId14"/>
    <p:sldId id="328" r:id="rId15"/>
    <p:sldId id="325" r:id="rId16"/>
    <p:sldId id="299" r:id="rId17"/>
    <p:sldId id="335" r:id="rId18"/>
    <p:sldId id="333" r:id="rId19"/>
    <p:sldId id="301" r:id="rId20"/>
    <p:sldId id="303" r:id="rId21"/>
    <p:sldId id="268" r:id="rId22"/>
    <p:sldId id="340" r:id="rId23"/>
    <p:sldId id="306" r:id="rId24"/>
    <p:sldId id="337" r:id="rId25"/>
    <p:sldId id="329" r:id="rId26"/>
    <p:sldId id="316" r:id="rId27"/>
    <p:sldId id="283" r:id="rId28"/>
    <p:sldId id="342" r:id="rId29"/>
    <p:sldId id="26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FF"/>
    <a:srgbClr val="CCFFFF"/>
    <a:srgbClr val="FF0000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501E9-3C34-4271-9C15-8E56BAEE7217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70009-42DF-46E2-94B5-35FC95361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5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5AF1-3BAC-4DA4-90BF-5F8C4E36BA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1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E7E57-9B4C-4776-9F63-19082F5CD1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0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E7BA8-9D74-4D5E-9AC8-671BAB5236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5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1933A8-85E3-4A98-BA1A-F115F1E022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1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0DCFA-F496-430E-BF62-10BC3F9FBC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36B9-31A9-4524-ADCD-6D2A0FA140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8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1CB36-7B03-4C9B-A673-0DEBBE4342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0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75771-B916-45CF-87B3-2B37F502D3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3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CCD1B-6166-41C5-9242-4E758CD3BE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C2BCE-8826-4FBE-8B66-9397FB9553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1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F1190-24C4-44F6-BFAF-91CA47A9CD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2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38DE6-BEBE-4E86-9C02-0790FE7B4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77DA11-D97E-4153-9FDD-21040F80811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554" y="1618551"/>
            <a:ext cx="8229600" cy="1954465"/>
          </a:xfrm>
        </p:spPr>
        <p:txBody>
          <a:bodyPr/>
          <a:lstStyle/>
          <a:p>
            <a:pPr marL="0" indent="0">
              <a:buNone/>
            </a:pPr>
            <a:r>
              <a:rPr lang="ru-RU" sz="7200" b="1" dirty="0" smtClean="0">
                <a:solidFill>
                  <a:srgbClr val="0033CC"/>
                </a:solidFill>
              </a:rPr>
              <a:t>    Путешествие 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33CC"/>
                </a:solidFill>
              </a:rPr>
              <a:t>по зимнему лесу</a:t>
            </a:r>
            <a:endParaRPr lang="ru-RU" sz="7200" b="1" dirty="0">
              <a:solidFill>
                <a:srgbClr val="0033CC"/>
              </a:solidFill>
            </a:endParaRPr>
          </a:p>
        </p:txBody>
      </p:sp>
      <p:pic>
        <p:nvPicPr>
          <p:cNvPr id="4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534299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-15536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4060141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53432" y="5622819"/>
            <a:ext cx="3419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Автор презентации:</a:t>
            </a:r>
          </a:p>
          <a:p>
            <a:pPr marL="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учитель  начальных классов</a:t>
            </a:r>
          </a:p>
          <a:p>
            <a:pPr marL="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МБОУ «СОШ № 3» г. Прокопьевска </a:t>
            </a:r>
          </a:p>
          <a:p>
            <a:pPr marL="0" indent="0" algn="r">
              <a:buNone/>
            </a:pPr>
            <a:r>
              <a:rPr lang="ru-RU" sz="1400" b="1" dirty="0" err="1" smtClean="0">
                <a:solidFill>
                  <a:srgbClr val="002060"/>
                </a:solidFill>
              </a:rPr>
              <a:t>Булова</a:t>
            </a:r>
            <a:r>
              <a:rPr lang="ru-RU" sz="1400" b="1" dirty="0" smtClean="0">
                <a:solidFill>
                  <a:srgbClr val="002060"/>
                </a:solidFill>
              </a:rPr>
              <a:t> С. Н.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28000"/>
              </a:srgbClr>
            </a:gs>
            <a:gs pos="26000">
              <a:srgbClr val="21D6E0"/>
            </a:gs>
            <a:gs pos="83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6000" dirty="0" smtClean="0"/>
              <a:t>В  ЛЕСУ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184576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5400" dirty="0" smtClean="0"/>
              <a:t>ПРИШЛА  ЗИМА. </a:t>
            </a:r>
          </a:p>
          <a:p>
            <a:pPr marL="0" indent="0">
              <a:buNone/>
            </a:pPr>
            <a:r>
              <a:rPr lang="ru-RU" sz="5400" dirty="0" smtClean="0"/>
              <a:t>НА СНЕГУ СЛЕДЫ </a:t>
            </a:r>
          </a:p>
          <a:p>
            <a:pPr marL="0" indent="0">
              <a:buNone/>
            </a:pPr>
            <a:r>
              <a:rPr lang="ru-RU" sz="5400" dirty="0" smtClean="0"/>
              <a:t>БЕЛКИ.  РЯДОМ  ЕЛЬ.</a:t>
            </a:r>
          </a:p>
          <a:p>
            <a:pPr marL="0" indent="0">
              <a:buNone/>
            </a:pPr>
            <a:r>
              <a:rPr lang="ru-RU" sz="5400" dirty="0" smtClean="0"/>
              <a:t>ДОМИК  БЕЛКИ  В</a:t>
            </a:r>
          </a:p>
          <a:p>
            <a:pPr marL="0" indent="0">
              <a:buNone/>
            </a:pPr>
            <a:r>
              <a:rPr lang="ru-RU" sz="5400" dirty="0" smtClean="0"/>
              <a:t>ДУПЛЕ. ТАМ  ХОРОШО.</a:t>
            </a:r>
          </a:p>
        </p:txBody>
      </p:sp>
      <p:pic>
        <p:nvPicPr>
          <p:cNvPr id="4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94841"/>
            <a:ext cx="4968552" cy="17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260" y="56612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64" y="47667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Admin\Рабочий стол\770652_3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5252" y="332656"/>
            <a:ext cx="5112568" cy="3901138"/>
          </a:xfrm>
          <a:prstGeom prst="rect">
            <a:avLst/>
          </a:prstGeom>
          <a:noFill/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9281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910143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2" y="4286956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76301" cy="14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174266"/>
            <a:ext cx="1365047" cy="136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902" y="2627139"/>
            <a:ext cx="945877" cy="9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9" y="2852936"/>
            <a:ext cx="954954" cy="9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64" y="5140793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64" y="47667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3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796" y="5166724"/>
            <a:ext cx="1147070" cy="11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406" y="3648153"/>
            <a:ext cx="1147070" cy="11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861" y="2210292"/>
            <a:ext cx="1147070" cy="11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47324"/>
            <a:ext cx="1147070" cy="114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64" y="584167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63379" y="715824"/>
            <a:ext cx="7202180" cy="586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6600" b="1" dirty="0" smtClean="0">
                <a:solidFill>
                  <a:schemeClr val="tx1"/>
                </a:solidFill>
              </a:rPr>
              <a:t>С _ РОКА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6600" b="1" dirty="0" smtClean="0">
                <a:solidFill>
                  <a:schemeClr val="tx1"/>
                </a:solidFill>
              </a:rPr>
              <a:t/>
            </a:r>
            <a:br>
              <a:rPr lang="ru-RU" sz="6600" b="1" dirty="0" smtClean="0">
                <a:solidFill>
                  <a:schemeClr val="tx1"/>
                </a:solidFill>
              </a:rPr>
            </a:br>
            <a:r>
              <a:rPr lang="ru-RU" sz="6600" b="1" dirty="0" smtClean="0">
                <a:solidFill>
                  <a:schemeClr val="tx1"/>
                </a:solidFill>
              </a:rPr>
              <a:t>К _ РТИ</a:t>
            </a:r>
            <a:r>
              <a:rPr lang="ru-RU" sz="6600" b="1" dirty="0" smtClean="0">
                <a:solidFill>
                  <a:schemeClr val="tx1"/>
                </a:solidFill>
                <a:cs typeface="Times New Roman" pitchFamily="18" charset="0"/>
              </a:rPr>
              <a:t>НА</a:t>
            </a:r>
            <a:endParaRPr lang="ru-RU" sz="6600" b="1" dirty="0" smtClean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6600" b="1" dirty="0" smtClean="0">
                <a:solidFill>
                  <a:schemeClr val="tx1"/>
                </a:solidFill>
              </a:rPr>
              <a:t/>
            </a:r>
            <a:br>
              <a:rPr lang="ru-RU" sz="6600" b="1" dirty="0" smtClean="0">
                <a:solidFill>
                  <a:schemeClr val="tx1"/>
                </a:solidFill>
              </a:rPr>
            </a:br>
            <a:r>
              <a:rPr lang="ru-RU" sz="6600" b="1" dirty="0" smtClean="0">
                <a:solidFill>
                  <a:schemeClr val="tx1"/>
                </a:solidFill>
              </a:rPr>
              <a:t>ВЕ</a:t>
            </a:r>
            <a:r>
              <a:rPr lang="ru-RU" sz="6600" b="1" dirty="0" smtClean="0">
                <a:solidFill>
                  <a:schemeClr val="tx1"/>
                </a:solidFill>
                <a:cs typeface="Times New Roman" pitchFamily="18" charset="0"/>
              </a:rPr>
              <a:t>Т _ Р</a:t>
            </a:r>
          </a:p>
          <a:p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6600" b="1" dirty="0" smtClean="0">
                <a:solidFill>
                  <a:schemeClr val="tx1"/>
                </a:solidFill>
                <a:cs typeface="Times New Roman" pitchFamily="18" charset="0"/>
              </a:rPr>
              <a:t>МАЛЫШ_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43808" y="949359"/>
            <a:ext cx="977256" cy="1143000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</a:rPr>
              <a:t>О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483768" y="2187413"/>
            <a:ext cx="9772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217313" y="3642327"/>
            <a:ext cx="9772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Е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5744790" y="5166724"/>
            <a:ext cx="9772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И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116" y="18501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394" y="3648153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302534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32956" y="318550"/>
            <a:ext cx="6503340" cy="615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1000" b="1" dirty="0" smtClean="0">
                <a:solidFill>
                  <a:schemeClr val="tx1"/>
                </a:solidFill>
                <a:latin typeface="Propisi" pitchFamily="2" charset="0"/>
              </a:rPr>
              <a:t>с</a:t>
            </a:r>
            <a:r>
              <a:rPr lang="ru-RU" sz="11000" b="1" u="sng" dirty="0" smtClean="0">
                <a:solidFill>
                  <a:schemeClr val="tx1"/>
                </a:solidFill>
                <a:latin typeface="Propisi" pitchFamily="2" charset="0"/>
              </a:rPr>
              <a:t>о</a:t>
            </a:r>
            <a:r>
              <a:rPr lang="ru-RU" sz="11000" b="1" dirty="0" smtClean="0">
                <a:solidFill>
                  <a:schemeClr val="tx1"/>
                </a:solidFill>
                <a:latin typeface="Propisi" pitchFamily="2" charset="0"/>
              </a:rPr>
              <a:t>рока  </a:t>
            </a:r>
          </a:p>
          <a:p>
            <a:r>
              <a:rPr lang="ru-RU" sz="11000" b="1" dirty="0" smtClean="0">
                <a:solidFill>
                  <a:schemeClr val="tx1"/>
                </a:solidFill>
                <a:latin typeface="Propisi" pitchFamily="2" charset="0"/>
              </a:rPr>
              <a:t>к</a:t>
            </a:r>
            <a:r>
              <a:rPr lang="ru-RU" sz="11000" b="1" u="sng" dirty="0" smtClean="0">
                <a:solidFill>
                  <a:schemeClr val="tx1"/>
                </a:solidFill>
                <a:latin typeface="Propisi" pitchFamily="2" charset="0"/>
              </a:rPr>
              <a:t>а</a:t>
            </a:r>
            <a:r>
              <a:rPr lang="ru-RU" sz="11000" b="1" dirty="0" smtClean="0">
                <a:solidFill>
                  <a:schemeClr val="tx1"/>
                </a:solidFill>
                <a:latin typeface="Propisi" pitchFamily="2" charset="0"/>
              </a:rPr>
              <a:t>ртина</a:t>
            </a:r>
          </a:p>
          <a:p>
            <a:r>
              <a:rPr lang="ru-RU" sz="11000" b="1" dirty="0" smtClean="0">
                <a:solidFill>
                  <a:schemeClr val="tx1"/>
                </a:solidFill>
                <a:latin typeface="Propisi" pitchFamily="2" charset="0"/>
              </a:rPr>
              <a:t>вет</a:t>
            </a:r>
            <a:r>
              <a:rPr lang="ru-RU" sz="11000" b="1" u="sng" dirty="0" smtClean="0">
                <a:solidFill>
                  <a:schemeClr val="tx1"/>
                </a:solidFill>
                <a:latin typeface="Propisi" pitchFamily="2" charset="0"/>
              </a:rPr>
              <a:t>е</a:t>
            </a:r>
            <a:r>
              <a:rPr lang="ru-RU" sz="11000" b="1" dirty="0" smtClean="0">
                <a:solidFill>
                  <a:schemeClr val="tx1"/>
                </a:solidFill>
                <a:latin typeface="Propisi" pitchFamily="2" charset="0"/>
              </a:rPr>
              <a:t>р</a:t>
            </a:r>
            <a:endParaRPr lang="ru-RU" sz="11000" b="1" dirty="0" smtClean="0">
              <a:solidFill>
                <a:schemeClr val="tx1"/>
              </a:solidFill>
              <a:latin typeface="Propisi" pitchFamily="2" charset="0"/>
              <a:cs typeface="Times New Roman" pitchFamily="18" charset="0"/>
            </a:endParaRPr>
          </a:p>
          <a:p>
            <a:r>
              <a:rPr lang="ru-RU" sz="11000" b="1" dirty="0" smtClean="0">
                <a:solidFill>
                  <a:schemeClr val="tx1"/>
                </a:solidFill>
                <a:latin typeface="Propisi" pitchFamily="2" charset="0"/>
                <a:cs typeface="Times New Roman" pitchFamily="18" charset="0"/>
              </a:rPr>
              <a:t>малыш</a:t>
            </a:r>
            <a:r>
              <a:rPr lang="ru-RU" sz="11000" b="1" u="sng" dirty="0" smtClean="0">
                <a:solidFill>
                  <a:schemeClr val="tx1"/>
                </a:solidFill>
                <a:latin typeface="Propisi" pitchFamily="2" charset="0"/>
                <a:cs typeface="Times New Roman" pitchFamily="18" charset="0"/>
              </a:rPr>
              <a:t>и </a:t>
            </a:r>
            <a:endParaRPr lang="ru-RU" sz="11000" b="1" u="sng" dirty="0">
              <a:solidFill>
                <a:schemeClr val="tx1"/>
              </a:solidFill>
              <a:latin typeface="Propisi" pitchFamily="2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499992" y="5688666"/>
            <a:ext cx="977256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__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499992" y="5577642"/>
            <a:ext cx="9772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</a:rPr>
              <a:t>__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76672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26757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204442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6" y="1061513"/>
            <a:ext cx="7553681" cy="502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115" y="0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09" y="5229199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1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_vector-snow-backgrounds-preview1-by-dragon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3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51153"/>
            <a:ext cx="2520751" cy="270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4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681927"/>
            <a:ext cx="2366063" cy="21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5508625" y="2565400"/>
            <a:ext cx="2232025" cy="360045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5508625" y="1341438"/>
            <a:ext cx="2232025" cy="12239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6035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r>
              <a:rPr lang="ru-RU" sz="4800" b="1" i="0" dirty="0">
                <a:solidFill>
                  <a:srgbClr val="002060"/>
                </a:solidFill>
                <a:latin typeface="Arno Pro Smbd SmText" pitchFamily="18" charset="0"/>
              </a:rPr>
              <a:t>9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651500" y="2852738"/>
            <a:ext cx="62706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0" dirty="0">
                <a:latin typeface="Arno Pro Smbd SmText" pitchFamily="18" charset="0"/>
              </a:rPr>
              <a:t>1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732588" y="2852738"/>
            <a:ext cx="6270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8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651500" y="3644900"/>
            <a:ext cx="6270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732588" y="3644900"/>
            <a:ext cx="6270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7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651500" y="4294188"/>
            <a:ext cx="62706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3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732588" y="4294188"/>
            <a:ext cx="6270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6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5651500" y="5013325"/>
            <a:ext cx="6270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4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732588" y="5013325"/>
            <a:ext cx="6270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5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1042988" y="2636838"/>
            <a:ext cx="2232025" cy="360045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1042988" y="1412875"/>
            <a:ext cx="2232025" cy="1223963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7305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r>
              <a:rPr lang="ru-RU" sz="4800" b="1" i="0" dirty="0">
                <a:solidFill>
                  <a:srgbClr val="002060"/>
                </a:solidFill>
                <a:latin typeface="Arno Pro Smbd SmText" pitchFamily="18" charset="0"/>
              </a:rPr>
              <a:t>8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187450" y="2924175"/>
            <a:ext cx="627063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800" b="1" i="0" dirty="0">
                <a:latin typeface="Arno Pro Smbd SmText" pitchFamily="18" charset="0"/>
              </a:rPr>
              <a:t>1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268538" y="2924175"/>
            <a:ext cx="6270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7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1173163" y="3716338"/>
            <a:ext cx="6270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2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2266950" y="3716338"/>
            <a:ext cx="62706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6</a:t>
            </a: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185863" y="4365625"/>
            <a:ext cx="6270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3</a:t>
            </a: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268538" y="4365625"/>
            <a:ext cx="6270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5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1185863" y="5084763"/>
            <a:ext cx="6270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4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2268538" y="5084763"/>
            <a:ext cx="627062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 i="0" dirty="0">
                <a:latin typeface="Arno Pro Smbd SmText" pitchFamily="18" charset="0"/>
              </a:rPr>
              <a:t>4</a:t>
            </a:r>
          </a:p>
        </p:txBody>
      </p:sp>
      <p:sp>
        <p:nvSpPr>
          <p:cNvPr id="25636" name="Rectangle 44"/>
          <p:cNvSpPr>
            <a:spLocks noChangeArrowheads="1"/>
          </p:cNvSpPr>
          <p:nvPr/>
        </p:nvSpPr>
        <p:spPr bwMode="auto">
          <a:xfrm>
            <a:off x="3059113" y="1484313"/>
            <a:ext cx="144462" cy="7191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637" name="Rectangle 45"/>
          <p:cNvSpPr>
            <a:spLocks noChangeArrowheads="1"/>
          </p:cNvSpPr>
          <p:nvPr/>
        </p:nvSpPr>
        <p:spPr bwMode="auto">
          <a:xfrm>
            <a:off x="7451725" y="1341438"/>
            <a:ext cx="144463" cy="7191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C2A6B-CDB0-4E1D-A44B-9FCAFA20B9F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1" name="Picture 9" descr="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961" y="4365625"/>
            <a:ext cx="2043663" cy="17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8" y="188640"/>
            <a:ext cx="9165248" cy="632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678"/>
            <a:ext cx="9167569" cy="687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 descr="48.gifш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2060848"/>
            <a:ext cx="3242931" cy="370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233523" y="260648"/>
            <a:ext cx="924099" cy="86471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343824"/>
            <a:ext cx="864096" cy="86409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272838" y="261268"/>
            <a:ext cx="924099" cy="86471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491880" y="260648"/>
            <a:ext cx="924099" cy="86471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483366" y="260648"/>
            <a:ext cx="924099" cy="864716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80112" y="294762"/>
            <a:ext cx="864096" cy="86409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1" animBg="1"/>
      <p:bldP spid="13" grpId="1" animBg="1"/>
      <p:bldP spid="14" grpId="1" animBg="1"/>
      <p:bldP spid="15" grpId="1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0"/>
            <a:ext cx="9156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88194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33515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1390" y="339987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944724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28" y="62907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0" y="206084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077" y="138399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398" y="729071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10229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061" y="447894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0" y="3867930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86" y="4385594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4891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061" y="3429000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Содержимое 3" descr="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549" y="3143250"/>
            <a:ext cx="2587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 descr="BD04914_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040" y="4653136"/>
            <a:ext cx="2790812" cy="19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Вертикальный свиток 31"/>
          <p:cNvSpPr/>
          <p:nvPr/>
        </p:nvSpPr>
        <p:spPr>
          <a:xfrm>
            <a:off x="1306583" y="413147"/>
            <a:ext cx="6669931" cy="6240735"/>
          </a:xfrm>
          <a:prstGeom prst="verticalScroll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     </a:t>
            </a:r>
            <a:r>
              <a:rPr lang="ru-RU" sz="4000" b="1" dirty="0" smtClean="0">
                <a:solidFill>
                  <a:srgbClr val="FF0000"/>
                </a:solidFill>
              </a:rPr>
              <a:t>РЕБЯТА!</a:t>
            </a:r>
          </a:p>
          <a:p>
            <a:pPr algn="just"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4000" dirty="0" smtClean="0">
                <a:solidFill>
                  <a:srgbClr val="002060"/>
                </a:solidFill>
              </a:rPr>
              <a:t>           </a:t>
            </a:r>
            <a:r>
              <a:rPr lang="ru-RU" sz="4000" b="1" dirty="0" smtClean="0">
                <a:solidFill>
                  <a:srgbClr val="0033CC"/>
                </a:solidFill>
              </a:rPr>
              <a:t>ЗЛАЯ    </a:t>
            </a:r>
          </a:p>
          <a:p>
            <a:pPr algn="just"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    ВОЛШЕБНИЦА   </a:t>
            </a:r>
          </a:p>
          <a:p>
            <a:pPr algn="just"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   ЗАКОЛДОВАЛА </a:t>
            </a:r>
          </a:p>
          <a:p>
            <a:pPr algn="just">
              <a:defRPr/>
            </a:pPr>
            <a:r>
              <a:rPr lang="ru-RU" sz="4000" b="1" dirty="0" smtClean="0">
                <a:solidFill>
                  <a:srgbClr val="0033CC"/>
                </a:solidFill>
              </a:rPr>
              <a:t>           ВСЕХ </a:t>
            </a:r>
          </a:p>
          <a:p>
            <a:pPr algn="just">
              <a:defRPr/>
            </a:pPr>
            <a:r>
              <a:rPr lang="ru-RU" sz="4000" b="1" dirty="0">
                <a:solidFill>
                  <a:srgbClr val="0033CC"/>
                </a:solidFill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</a:rPr>
              <a:t> В НАШЕМ ЛЕСУ.</a:t>
            </a:r>
          </a:p>
          <a:p>
            <a:pPr algn="just"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  ПОМОГИТЕ  НАМ!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6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6127"/>
            <a:ext cx="9153525" cy="718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843827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1331913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843823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997200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843824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4" y="2097088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1550686fcf2170da4f2b61eec730b85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775" y="2954648"/>
            <a:ext cx="1368425" cy="14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843824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2997200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843827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450" y="2217234"/>
            <a:ext cx="1331912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49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843823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2924175"/>
            <a:ext cx="143986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50825" y="3213100"/>
            <a:ext cx="971550" cy="6477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6-2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4787900" y="3141663"/>
            <a:ext cx="971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Arial Black" pitchFamily="34" charset="0"/>
              </a:rPr>
              <a:t>6-2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5940425" y="2565400"/>
            <a:ext cx="10429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chemeClr val="bg1"/>
                </a:solidFill>
                <a:latin typeface="Arial Black" pitchFamily="34" charset="0"/>
              </a:rPr>
              <a:t>3+4</a:t>
            </a: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492500" y="3500438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chemeClr val="bg1"/>
                </a:solidFill>
                <a:latin typeface="Arial Black" pitchFamily="34" charset="0"/>
              </a:rPr>
              <a:t>2+3</a:t>
            </a: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6948488" y="3573463"/>
            <a:ext cx="1079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latin typeface="Arial Black" pitchFamily="34" charset="0"/>
              </a:rPr>
              <a:t>7+1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2627313" y="2636838"/>
            <a:ext cx="971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chemeClr val="bg1"/>
                </a:solidFill>
                <a:latin typeface="Arial Black" pitchFamily="34" charset="0"/>
              </a:rPr>
              <a:t>6-5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1313656" y="3500438"/>
            <a:ext cx="11160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Arial Black" pitchFamily="34" charset="0"/>
              </a:rPr>
              <a:t>3+3</a:t>
            </a: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8388350" y="3429000"/>
            <a:ext cx="971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chemeClr val="bg1"/>
                </a:solidFill>
                <a:latin typeface="Arial Black" pitchFamily="34" charset="0"/>
              </a:rPr>
              <a:t>8-6</a:t>
            </a:r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95288" y="3213100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1547813" y="3500438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latin typeface="Arial Black" pitchFamily="34" charset="0"/>
              </a:rPr>
              <a:t>6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2771775" y="2565400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5003800" y="3068638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latin typeface="Arial Black" pitchFamily="34" charset="0"/>
              </a:rPr>
              <a:t>4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3708400" y="3429000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1476375" y="549275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6227763" y="2565400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7164388" y="3573463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latin typeface="Arial Black" pitchFamily="34" charset="0"/>
              </a:rPr>
              <a:t>8</a:t>
            </a: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8629650" y="3429000"/>
            <a:ext cx="514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p"/>
      <p:bldP spid="15380" grpId="0"/>
      <p:bldP spid="15381" grpId="0"/>
      <p:bldP spid="15382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3" grpId="0"/>
      <p:bldP spid="15394" grpId="0"/>
      <p:bldP spid="153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76301" cy="14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174266"/>
            <a:ext cx="1365047" cy="136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902" y="2627139"/>
            <a:ext cx="945877" cy="9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9" y="2852936"/>
            <a:ext cx="954954" cy="9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92189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64" y="47667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20" y="6072145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668" y="6071573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805567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599" y="6167877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5823913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2" y="755104"/>
            <a:ext cx="8028947" cy="541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20" y="1825546"/>
            <a:ext cx="8396491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5        6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20" y="2069168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001326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503" y="820617"/>
            <a:ext cx="812686" cy="81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i052.radikal.ru/0912/5c/9f73ea793b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3" y="-315416"/>
            <a:ext cx="3219023" cy="3606274"/>
          </a:xfrm>
          <a:prstGeom prst="rect">
            <a:avLst/>
          </a:prstGeom>
          <a:noFill/>
        </p:spPr>
      </p:pic>
      <p:pic>
        <p:nvPicPr>
          <p:cNvPr id="13" name="Picture 2" descr="http://img1.liveinternet.ru/images/attach/b/3/10/92/10092154_igra_v_snezhk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061" y="4839"/>
            <a:ext cx="2661671" cy="34290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520221" y="4509123"/>
            <a:ext cx="1656184" cy="1797698"/>
            <a:chOff x="1885217" y="4975101"/>
            <a:chExt cx="1656184" cy="905580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 smtClean="0"/>
                <a:t>4+2</a:t>
              </a:r>
              <a:endParaRPr lang="ru-RU" sz="60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139952" y="4661523"/>
            <a:ext cx="1656184" cy="1797698"/>
            <a:chOff x="1885217" y="4975101"/>
            <a:chExt cx="1656184" cy="905580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/>
                <a:t>3</a:t>
              </a:r>
              <a:r>
                <a:rPr lang="ru-RU" sz="6000" b="1" dirty="0" smtClean="0"/>
                <a:t>+2</a:t>
              </a:r>
              <a:endParaRPr lang="ru-RU" sz="60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84168" y="3871939"/>
            <a:ext cx="1656184" cy="1797698"/>
            <a:chOff x="1885217" y="4975101"/>
            <a:chExt cx="1656184" cy="905580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 smtClean="0"/>
                <a:t>4+1</a:t>
              </a:r>
              <a:endParaRPr lang="ru-RU" sz="60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328805" y="4901244"/>
            <a:ext cx="1656184" cy="1797698"/>
            <a:chOff x="1885217" y="4975101"/>
            <a:chExt cx="1656184" cy="905580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/>
                <a:t> </a:t>
              </a:r>
              <a:r>
                <a:rPr lang="ru-RU" sz="6000" b="1" dirty="0" smtClean="0"/>
                <a:t>9-3</a:t>
              </a:r>
              <a:endParaRPr lang="ru-RU" sz="6000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418719" y="4946141"/>
            <a:ext cx="1656184" cy="1797698"/>
            <a:chOff x="1885217" y="4975101"/>
            <a:chExt cx="1656184" cy="905580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 smtClean="0"/>
                <a:t> 7-1</a:t>
              </a:r>
              <a:endParaRPr lang="ru-RU" sz="6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90411" y="5164671"/>
            <a:ext cx="1656184" cy="1797698"/>
            <a:chOff x="1885217" y="4975101"/>
            <a:chExt cx="1656184" cy="905580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 smtClean="0"/>
                <a:t> 9-4</a:t>
              </a:r>
              <a:endParaRPr lang="ru-RU" sz="6000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074903" y="5010509"/>
            <a:ext cx="1656184" cy="1797698"/>
            <a:chOff x="1885217" y="4975101"/>
            <a:chExt cx="1656184" cy="905580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 smtClean="0"/>
                <a:t>4+3</a:t>
              </a:r>
              <a:endParaRPr lang="ru-RU" sz="60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3528" y="5085691"/>
            <a:ext cx="1656184" cy="1797698"/>
            <a:chOff x="1885217" y="4975101"/>
            <a:chExt cx="1656184" cy="905580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1907704" y="5085184"/>
              <a:ext cx="1633697" cy="79549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85217" y="4975101"/>
              <a:ext cx="1656184" cy="72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800" b="1" dirty="0"/>
            </a:p>
            <a:p>
              <a:r>
                <a:rPr lang="ru-RU" sz="6000" b="1" dirty="0" smtClean="0"/>
                <a:t>3+3</a:t>
              </a:r>
              <a:endParaRPr lang="ru-RU" sz="6000" b="1" dirty="0"/>
            </a:p>
          </p:txBody>
        </p:sp>
      </p:grp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2915816" y="677476"/>
            <a:ext cx="3168352" cy="95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КТО ЭТО?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115" y="-143216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63611 -0.456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6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40556 -0.53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61024 -0.35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45417 -0.576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57483 -0.584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5694 L -0.54045 -0.56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4184 -0.9916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4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64184 -0.5826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2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662"/>
            <a:ext cx="8035953" cy="607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3573016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5163" y="0"/>
            <a:ext cx="1118837" cy="11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21393"/>
            <a:ext cx="958692" cy="95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13" y="5877272"/>
            <a:ext cx="1118837" cy="11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15" y="-1"/>
            <a:ext cx="1118837" cy="11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6164888"/>
            <a:ext cx="789051" cy="78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542ef7ee95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251301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83968" y="2018345"/>
            <a:ext cx="3096344" cy="437042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ru-RU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Он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 к бровям мои прирос,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Он залез мне в валенки.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Говорят,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ему сто лет,</a:t>
            </a: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А шалит, как маленький.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Он испортил кран с водой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В нашем умывальнике.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Говорят, он с бородой,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А шалит, как маленький.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Он рисует на стекле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Пальмы, звезды, ялики.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Говорят, ему сто лет,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А шалит, как маленький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!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7" y="-11731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07115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863" y="11528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283" y="916111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682" y="3140968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20515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07" y="1721144"/>
            <a:ext cx="4428967" cy="12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1362"/>
            <a:ext cx="3200042" cy="12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1362"/>
            <a:ext cx="1728192" cy="132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2" y="3193170"/>
            <a:ext cx="2401228" cy="112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9" y="4562075"/>
            <a:ext cx="2058913" cy="181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858"/>
            <a:ext cx="4320480" cy="22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4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4814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Cj043638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23" y="576717"/>
            <a:ext cx="3961595" cy="565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yves.marsal.free.fr/atoutgifs/noel/y_bonhomme_neige_6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" y="2896237"/>
            <a:ext cx="2415893" cy="28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3" descr="3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88" y="2381142"/>
            <a:ext cx="2974435" cy="36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982581"/>
            <a:ext cx="1006260" cy="100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021" y="2123725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46" y="1980635"/>
            <a:ext cx="1006260" cy="100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89" y="2957048"/>
            <a:ext cx="751951" cy="7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1006260" cy="100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519796"/>
            <a:ext cx="1006260" cy="100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843827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26638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843823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44675"/>
            <a:ext cx="2592387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2843213" y="29241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635375" y="29241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292725" y="27813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084888" y="27813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3132138" y="3357563"/>
            <a:ext cx="5032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5580063" y="3213100"/>
            <a:ext cx="5032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2916238" y="29972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3708400" y="29972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5364163" y="2852738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6156325" y="2852738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Arc 21"/>
          <p:cNvSpPr>
            <a:spLocks/>
          </p:cNvSpPr>
          <p:nvPr/>
        </p:nvSpPr>
        <p:spPr bwMode="auto">
          <a:xfrm rot="8625791">
            <a:off x="2987675" y="3500438"/>
            <a:ext cx="720725" cy="5762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507038" y="3788569"/>
            <a:ext cx="8667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476301" cy="14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174266"/>
            <a:ext cx="1365047" cy="136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902" y="2627139"/>
            <a:ext cx="945877" cy="94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9" y="2852936"/>
            <a:ext cx="954954" cy="9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92189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964" y="47667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201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8" descr="40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5144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8" descr="40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23079"/>
            <a:ext cx="15144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72" y="-61874"/>
            <a:ext cx="9175091" cy="69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73" y="-61875"/>
            <a:ext cx="2829119" cy="69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07" name="Line 7"/>
          <p:cNvSpPr>
            <a:spLocks noChangeShapeType="1"/>
          </p:cNvSpPr>
          <p:nvPr/>
        </p:nvSpPr>
        <p:spPr bwMode="auto">
          <a:xfrm flipH="1">
            <a:off x="1293813" y="6496050"/>
            <a:ext cx="274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08" name="Line 8"/>
          <p:cNvSpPr>
            <a:spLocks noChangeShapeType="1"/>
          </p:cNvSpPr>
          <p:nvPr/>
        </p:nvSpPr>
        <p:spPr bwMode="auto">
          <a:xfrm flipH="1">
            <a:off x="4295775" y="5994400"/>
            <a:ext cx="12192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09" name="Line 9"/>
          <p:cNvSpPr>
            <a:spLocks noChangeShapeType="1"/>
          </p:cNvSpPr>
          <p:nvPr/>
        </p:nvSpPr>
        <p:spPr bwMode="auto">
          <a:xfrm>
            <a:off x="5194300" y="5202238"/>
            <a:ext cx="609600" cy="533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10" name="Line 10"/>
          <p:cNvSpPr>
            <a:spLocks noChangeShapeType="1"/>
          </p:cNvSpPr>
          <p:nvPr/>
        </p:nvSpPr>
        <p:spPr bwMode="auto">
          <a:xfrm flipH="1">
            <a:off x="5394325" y="4195763"/>
            <a:ext cx="1447800" cy="762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11" name="Line 11"/>
          <p:cNvSpPr>
            <a:spLocks noChangeShapeType="1"/>
          </p:cNvSpPr>
          <p:nvPr/>
        </p:nvSpPr>
        <p:spPr bwMode="auto">
          <a:xfrm flipH="1">
            <a:off x="7083425" y="4027488"/>
            <a:ext cx="762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12" name="Line 12"/>
          <p:cNvSpPr>
            <a:spLocks noChangeShapeType="1"/>
          </p:cNvSpPr>
          <p:nvPr/>
        </p:nvSpPr>
        <p:spPr bwMode="auto">
          <a:xfrm flipH="1">
            <a:off x="7983538" y="2774950"/>
            <a:ext cx="693737" cy="963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14" name="WordArt 14"/>
          <p:cNvSpPr>
            <a:spLocks noChangeArrowheads="1" noChangeShapeType="1" noTextEdit="1"/>
          </p:cNvSpPr>
          <p:nvPr/>
        </p:nvSpPr>
        <p:spPr bwMode="auto">
          <a:xfrm>
            <a:off x="7740353" y="2076373"/>
            <a:ext cx="1202036" cy="677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7-2</a:t>
            </a:r>
          </a:p>
        </p:txBody>
      </p:sp>
      <p:sp>
        <p:nvSpPr>
          <p:cNvPr id="512015" name="WordArt 15"/>
          <p:cNvSpPr>
            <a:spLocks noChangeArrowheads="1" noChangeShapeType="1" noTextEdit="1"/>
          </p:cNvSpPr>
          <p:nvPr/>
        </p:nvSpPr>
        <p:spPr bwMode="auto">
          <a:xfrm>
            <a:off x="7668344" y="3291643"/>
            <a:ext cx="1141412" cy="728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4+3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016" name="WordArt 16"/>
          <p:cNvSpPr>
            <a:spLocks noChangeArrowheads="1" noChangeShapeType="1" noTextEdit="1"/>
          </p:cNvSpPr>
          <p:nvPr/>
        </p:nvSpPr>
        <p:spPr bwMode="auto">
          <a:xfrm>
            <a:off x="6118225" y="3793294"/>
            <a:ext cx="1149350" cy="783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6+2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017" name="WordArt 17"/>
          <p:cNvSpPr>
            <a:spLocks noChangeArrowheads="1" noChangeShapeType="1" noTextEdit="1"/>
          </p:cNvSpPr>
          <p:nvPr/>
        </p:nvSpPr>
        <p:spPr bwMode="auto">
          <a:xfrm>
            <a:off x="4694502" y="4576763"/>
            <a:ext cx="1129241" cy="7380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8-4</a:t>
            </a:r>
          </a:p>
        </p:txBody>
      </p:sp>
      <p:sp>
        <p:nvSpPr>
          <p:cNvPr id="512018" name="WordArt 18"/>
          <p:cNvSpPr>
            <a:spLocks noChangeArrowheads="1" noChangeShapeType="1" noTextEdit="1"/>
          </p:cNvSpPr>
          <p:nvPr/>
        </p:nvSpPr>
        <p:spPr bwMode="auto">
          <a:xfrm>
            <a:off x="5394325" y="5510212"/>
            <a:ext cx="1121891" cy="712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6+1</a:t>
            </a:r>
          </a:p>
        </p:txBody>
      </p:sp>
      <p:sp>
        <p:nvSpPr>
          <p:cNvPr id="512019" name="WordArt 19"/>
          <p:cNvSpPr>
            <a:spLocks noChangeArrowheads="1" noChangeShapeType="1" noTextEdit="1"/>
          </p:cNvSpPr>
          <p:nvPr/>
        </p:nvSpPr>
        <p:spPr bwMode="auto">
          <a:xfrm>
            <a:off x="683568" y="5950684"/>
            <a:ext cx="1296143" cy="797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10-1</a:t>
            </a:r>
          </a:p>
        </p:txBody>
      </p:sp>
      <p:sp>
        <p:nvSpPr>
          <p:cNvPr id="512020" name="WordArt 20"/>
          <p:cNvSpPr>
            <a:spLocks noChangeArrowheads="1" noChangeShapeType="1" noTextEdit="1"/>
          </p:cNvSpPr>
          <p:nvPr/>
        </p:nvSpPr>
        <p:spPr bwMode="auto">
          <a:xfrm>
            <a:off x="3749133" y="5950685"/>
            <a:ext cx="1089645" cy="77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9-4</a:t>
            </a:r>
          </a:p>
        </p:txBody>
      </p:sp>
      <p:sp>
        <p:nvSpPr>
          <p:cNvPr id="512021" name="WordArt 21"/>
          <p:cNvSpPr>
            <a:spLocks noChangeArrowheads="1" noChangeShapeType="1" noTextEdit="1"/>
          </p:cNvSpPr>
          <p:nvPr/>
        </p:nvSpPr>
        <p:spPr bwMode="auto">
          <a:xfrm>
            <a:off x="7710615" y="1844824"/>
            <a:ext cx="1165457" cy="9480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</a:t>
            </a:r>
            <a:endParaRPr lang="ru-RU" sz="3600" b="1" kern="10" dirty="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22" name="WordArt 22"/>
          <p:cNvSpPr>
            <a:spLocks noChangeArrowheads="1" noChangeShapeType="1" noTextEdit="1"/>
          </p:cNvSpPr>
          <p:nvPr/>
        </p:nvSpPr>
        <p:spPr bwMode="auto">
          <a:xfrm>
            <a:off x="731461" y="5726140"/>
            <a:ext cx="1427916" cy="9937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Ы</a:t>
            </a:r>
          </a:p>
        </p:txBody>
      </p:sp>
      <p:sp>
        <p:nvSpPr>
          <p:cNvPr id="512023" name="WordArt 23"/>
          <p:cNvSpPr>
            <a:spLocks noChangeArrowheads="1" noChangeShapeType="1" noTextEdit="1"/>
          </p:cNvSpPr>
          <p:nvPr/>
        </p:nvSpPr>
        <p:spPr bwMode="auto">
          <a:xfrm>
            <a:off x="3749134" y="5735638"/>
            <a:ext cx="1142112" cy="10838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  <a:endParaRPr lang="ru-RU" sz="3600" b="1" kern="10" dirty="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24" name="WordArt 24"/>
          <p:cNvSpPr>
            <a:spLocks noChangeArrowheads="1" noChangeShapeType="1" noTextEdit="1"/>
          </p:cNvSpPr>
          <p:nvPr/>
        </p:nvSpPr>
        <p:spPr bwMode="auto">
          <a:xfrm>
            <a:off x="5394324" y="5434341"/>
            <a:ext cx="1202943" cy="1008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</a:t>
            </a:r>
            <a:endParaRPr lang="ru-RU" sz="3600" b="1" kern="10" dirty="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25" name="WordArt 25"/>
          <p:cNvSpPr>
            <a:spLocks noChangeArrowheads="1" noChangeShapeType="1" noTextEdit="1"/>
          </p:cNvSpPr>
          <p:nvPr/>
        </p:nvSpPr>
        <p:spPr bwMode="auto">
          <a:xfrm>
            <a:off x="4499992" y="4383409"/>
            <a:ext cx="1333327" cy="931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</a:t>
            </a:r>
            <a:endParaRPr lang="ru-RU" sz="3600" b="1" kern="10" dirty="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26" name="WordArt 26"/>
          <p:cNvSpPr>
            <a:spLocks noChangeArrowheads="1" noChangeShapeType="1" noTextEdit="1"/>
          </p:cNvSpPr>
          <p:nvPr/>
        </p:nvSpPr>
        <p:spPr bwMode="auto">
          <a:xfrm>
            <a:off x="6118224" y="3640931"/>
            <a:ext cx="1160285" cy="9358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</a:t>
            </a:r>
            <a:endParaRPr lang="ru-RU" sz="3600" b="1" kern="10" dirty="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27" name="WordArt 27"/>
          <p:cNvSpPr>
            <a:spLocks noChangeArrowheads="1" noChangeShapeType="1" noTextEdit="1"/>
          </p:cNvSpPr>
          <p:nvPr/>
        </p:nvSpPr>
        <p:spPr bwMode="auto">
          <a:xfrm>
            <a:off x="7740353" y="3068960"/>
            <a:ext cx="1202036" cy="1019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63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  <a:endParaRPr lang="ru-RU" sz="3600" b="1" kern="10" dirty="0">
              <a:ln w="63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0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1" grpId="0"/>
      <p:bldP spid="512022" grpId="0"/>
      <p:bldP spid="512023" grpId="0"/>
      <p:bldP spid="512024" grpId="0"/>
      <p:bldP spid="512025" grpId="0"/>
      <p:bldP spid="512026" grpId="0"/>
      <p:bldP spid="512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4684"/>
            <a:ext cx="8229600" cy="5541480"/>
          </a:xfrm>
        </p:spPr>
        <p:txBody>
          <a:bodyPr/>
          <a:lstStyle/>
          <a:p>
            <a:pPr marL="0" indent="0">
              <a:buNone/>
            </a:pPr>
            <a:r>
              <a:rPr lang="ru-RU" sz="8000" dirty="0" smtClean="0"/>
              <a:t>3+3=      5+2=</a:t>
            </a:r>
          </a:p>
          <a:p>
            <a:pPr marL="0" indent="0">
              <a:buNone/>
            </a:pPr>
            <a:r>
              <a:rPr lang="ru-RU" sz="8000" dirty="0" smtClean="0"/>
              <a:t>6+3=      8+2=   </a:t>
            </a:r>
          </a:p>
          <a:p>
            <a:pPr marL="0" indent="0">
              <a:buNone/>
            </a:pPr>
            <a:r>
              <a:rPr lang="ru-RU" sz="8000" dirty="0" smtClean="0"/>
              <a:t>8-4=       7-5=</a:t>
            </a:r>
          </a:p>
          <a:p>
            <a:pPr marL="0" indent="0">
              <a:buNone/>
            </a:pPr>
            <a:r>
              <a:rPr lang="ru-RU" sz="8000" dirty="0" smtClean="0"/>
              <a:t>6-4=       10-5=</a:t>
            </a:r>
          </a:p>
          <a:p>
            <a:pPr marL="0" indent="0">
              <a:buNone/>
            </a:pPr>
            <a:endParaRPr lang="ru-RU" sz="80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802656" y="657305"/>
            <a:ext cx="977256" cy="1143000"/>
          </a:xfrm>
        </p:spPr>
        <p:txBody>
          <a:bodyPr/>
          <a:lstStyle/>
          <a:p>
            <a:r>
              <a:rPr lang="ru-RU" sz="8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803336" y="2111816"/>
            <a:ext cx="9045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9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27784" y="3573016"/>
            <a:ext cx="9045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4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627784" y="4989014"/>
            <a:ext cx="9045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2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840227" y="606406"/>
            <a:ext cx="9045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7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833968" y="2097587"/>
            <a:ext cx="133022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10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630298" y="3573016"/>
            <a:ext cx="9045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2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7107216" y="5006899"/>
            <a:ext cx="9045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8000" dirty="0" smtClean="0">
                <a:solidFill>
                  <a:srgbClr val="FF0000"/>
                </a:solidFill>
              </a:rPr>
              <a:t>5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6" y="693322"/>
            <a:ext cx="8297760" cy="54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485" y="-2726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56571"/>
            <a:ext cx="1550885" cy="155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8"/>
          <p:cNvSpPr>
            <a:spLocks noChangeArrowheads="1"/>
          </p:cNvSpPr>
          <p:nvPr/>
        </p:nvSpPr>
        <p:spPr bwMode="auto">
          <a:xfrm>
            <a:off x="2714625" y="357188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" y="0"/>
            <a:ext cx="4572000" cy="33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48"/>
            <a:ext cx="4872235" cy="348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4" y="3373422"/>
            <a:ext cx="4575684" cy="34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49344"/>
            <a:ext cx="4839298" cy="3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3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86025"/>
            <a:ext cx="2190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6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0922"/>
            <a:ext cx="6406852" cy="625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|2.7|1.9|1.8|1.9|1.7|1.7|2.8|1.7|1.6|1.6|1.9|2|1.6|1.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172</Words>
  <Application>Microsoft Office PowerPoint</Application>
  <PresentationFormat>Экран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</vt:lpstr>
      <vt:lpstr>Презентация PowerPoint</vt:lpstr>
      <vt:lpstr>Презентация PowerPoint</vt:lpstr>
      <vt:lpstr>Презентация PowerPoint</vt:lpstr>
      <vt:lpstr>В  ЛЕСУ</vt:lpstr>
      <vt:lpstr>Презентация PowerPoint</vt:lpstr>
      <vt:lpstr>Презентация PowerPoint</vt:lpstr>
      <vt:lpstr>О</vt:lpstr>
      <vt:lpstr>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5        6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88</cp:revision>
  <dcterms:created xsi:type="dcterms:W3CDTF">2011-12-11T05:31:38Z</dcterms:created>
  <dcterms:modified xsi:type="dcterms:W3CDTF">2013-01-09T07:39:34Z</dcterms:modified>
</cp:coreProperties>
</file>